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508" r:id="rId24"/>
    <p:sldId id="384" r:id="rId25"/>
    <p:sldId id="569"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260" r:id="rId47"/>
    <p:sldId id="450" r:id="rId48"/>
    <p:sldId id="449" r:id="rId49"/>
    <p:sldId id="270" r:id="rId50"/>
    <p:sldId id="271" r:id="rId51"/>
    <p:sldId id="272" r:id="rId52"/>
    <p:sldId id="273" r:id="rId53"/>
    <p:sldId id="385" r:id="rId54"/>
    <p:sldId id="279" r:id="rId55"/>
    <p:sldId id="280" r:id="rId56"/>
    <p:sldId id="281" r:id="rId57"/>
    <p:sldId id="282" r:id="rId58"/>
    <p:sldId id="386" r:id="rId59"/>
    <p:sldId id="387" r:id="rId60"/>
    <p:sldId id="388" r:id="rId61"/>
    <p:sldId id="389" r:id="rId62"/>
    <p:sldId id="390" r:id="rId63"/>
    <p:sldId id="391" r:id="rId64"/>
    <p:sldId id="392" r:id="rId65"/>
    <p:sldId id="393" r:id="rId66"/>
    <p:sldId id="402" r:id="rId67"/>
    <p:sldId id="410" r:id="rId68"/>
    <p:sldId id="411" r:id="rId69"/>
    <p:sldId id="406" r:id="rId70"/>
    <p:sldId id="403" r:id="rId71"/>
    <p:sldId id="414" r:id="rId72"/>
    <p:sldId id="415" r:id="rId73"/>
    <p:sldId id="416" r:id="rId74"/>
    <p:sldId id="512" r:id="rId75"/>
    <p:sldId id="513" r:id="rId76"/>
    <p:sldId id="409" r:id="rId77"/>
    <p:sldId id="405" r:id="rId78"/>
    <p:sldId id="407" r:id="rId79"/>
    <p:sldId id="404" r:id="rId80"/>
    <p:sldId id="514" r:id="rId81"/>
    <p:sldId id="515" r:id="rId82"/>
    <p:sldId id="435" r:id="rId83"/>
    <p:sldId id="516" r:id="rId84"/>
    <p:sldId id="437" r:id="rId85"/>
    <p:sldId id="527" r:id="rId86"/>
    <p:sldId id="528" r:id="rId87"/>
    <p:sldId id="529" r:id="rId88"/>
    <p:sldId id="530" r:id="rId89"/>
    <p:sldId id="518" r:id="rId90"/>
    <p:sldId id="519" r:id="rId91"/>
    <p:sldId id="520" r:id="rId92"/>
    <p:sldId id="521" r:id="rId93"/>
    <p:sldId id="439" r:id="rId94"/>
    <p:sldId id="522" r:id="rId95"/>
    <p:sldId id="523" r:id="rId96"/>
    <p:sldId id="525" r:id="rId97"/>
    <p:sldId id="440" r:id="rId98"/>
    <p:sldId id="442" r:id="rId99"/>
    <p:sldId id="443" r:id="rId100"/>
    <p:sldId id="541" r:id="rId101"/>
    <p:sldId id="544" r:id="rId102"/>
    <p:sldId id="543" r:id="rId103"/>
    <p:sldId id="546" r:id="rId104"/>
    <p:sldId id="547" r:id="rId105"/>
    <p:sldId id="542" r:id="rId106"/>
    <p:sldId id="438" r:id="rId107"/>
    <p:sldId id="531" r:id="rId108"/>
    <p:sldId id="532" r:id="rId109"/>
    <p:sldId id="533" r:id="rId110"/>
    <p:sldId id="534" r:id="rId111"/>
    <p:sldId id="535" r:id="rId112"/>
    <p:sldId id="536" r:id="rId113"/>
    <p:sldId id="537" r:id="rId114"/>
    <p:sldId id="436" r:id="rId115"/>
    <p:sldId id="551" r:id="rId116"/>
    <p:sldId id="549" r:id="rId117"/>
    <p:sldId id="538" r:id="rId118"/>
    <p:sldId id="539" r:id="rId119"/>
    <p:sldId id="540" r:id="rId120"/>
    <p:sldId id="550" r:id="rId121"/>
    <p:sldId id="548" r:id="rId122"/>
    <p:sldId id="526" r:id="rId123"/>
    <p:sldId id="460" r:id="rId124"/>
    <p:sldId id="552" r:id="rId125"/>
    <p:sldId id="462" r:id="rId126"/>
    <p:sldId id="463" r:id="rId127"/>
    <p:sldId id="467" r:id="rId128"/>
    <p:sldId id="469" r:id="rId129"/>
    <p:sldId id="476" r:id="rId130"/>
    <p:sldId id="475" r:id="rId131"/>
    <p:sldId id="478" r:id="rId132"/>
    <p:sldId id="477" r:id="rId133"/>
    <p:sldId id="479" r:id="rId134"/>
    <p:sldId id="480" r:id="rId135"/>
    <p:sldId id="466" r:id="rId136"/>
    <p:sldId id="464" r:id="rId137"/>
    <p:sldId id="471" r:id="rId138"/>
    <p:sldId id="470" r:id="rId139"/>
    <p:sldId id="473" r:id="rId140"/>
    <p:sldId id="474" r:id="rId141"/>
    <p:sldId id="483" r:id="rId142"/>
    <p:sldId id="481" r:id="rId143"/>
    <p:sldId id="472" r:id="rId144"/>
    <p:sldId id="484" r:id="rId145"/>
    <p:sldId id="486" r:id="rId146"/>
    <p:sldId id="493" r:id="rId147"/>
    <p:sldId id="487" r:id="rId148"/>
    <p:sldId id="490" r:id="rId149"/>
    <p:sldId id="489" r:id="rId150"/>
    <p:sldId id="500" r:id="rId151"/>
    <p:sldId id="491" r:id="rId152"/>
    <p:sldId id="488" r:id="rId153"/>
    <p:sldId id="482" r:id="rId154"/>
    <p:sldId id="497" r:id="rId155"/>
    <p:sldId id="498" r:id="rId156"/>
    <p:sldId id="501" r:id="rId157"/>
    <p:sldId id="496" r:id="rId158"/>
    <p:sldId id="505" r:id="rId159"/>
    <p:sldId id="503" r:id="rId160"/>
    <p:sldId id="502" r:id="rId161"/>
    <p:sldId id="509" r:id="rId162"/>
    <p:sldId id="510" r:id="rId163"/>
    <p:sldId id="506" r:id="rId164"/>
    <p:sldId id="511" r:id="rId165"/>
    <p:sldId id="485" r:id="rId166"/>
    <p:sldId id="284" r:id="rId167"/>
    <p:sldId id="285" r:id="rId168"/>
    <p:sldId id="286" r:id="rId169"/>
    <p:sldId id="355" r:id="rId170"/>
    <p:sldId id="291" r:id="rId171"/>
    <p:sldId id="288" r:id="rId172"/>
    <p:sldId id="292" r:id="rId173"/>
    <p:sldId id="293" r:id="rId174"/>
    <p:sldId id="294" r:id="rId175"/>
    <p:sldId id="297" r:id="rId176"/>
    <p:sldId id="298" r:id="rId177"/>
    <p:sldId id="299" r:id="rId178"/>
    <p:sldId id="300" r:id="rId179"/>
    <p:sldId id="301" r:id="rId180"/>
    <p:sldId id="302" r:id="rId181"/>
    <p:sldId id="303" r:id="rId182"/>
    <p:sldId id="304" r:id="rId183"/>
    <p:sldId id="553" r:id="rId184"/>
    <p:sldId id="554" r:id="rId185"/>
    <p:sldId id="305" r:id="rId186"/>
    <p:sldId id="306" r:id="rId187"/>
    <p:sldId id="555" r:id="rId188"/>
    <p:sldId id="557" r:id="rId189"/>
    <p:sldId id="556" r:id="rId190"/>
    <p:sldId id="307" r:id="rId191"/>
    <p:sldId id="308" r:id="rId192"/>
    <p:sldId id="309" r:id="rId193"/>
    <p:sldId id="310" r:id="rId194"/>
    <p:sldId id="315" r:id="rId195"/>
    <p:sldId id="316" r:id="rId196"/>
    <p:sldId id="317" r:id="rId197"/>
    <p:sldId id="311" r:id="rId198"/>
    <p:sldId id="312" r:id="rId199"/>
    <p:sldId id="313" r:id="rId200"/>
    <p:sldId id="314" r:id="rId201"/>
    <p:sldId id="318" r:id="rId202"/>
    <p:sldId id="319" r:id="rId203"/>
    <p:sldId id="320" r:id="rId204"/>
    <p:sldId id="321" r:id="rId205"/>
    <p:sldId id="322" r:id="rId206"/>
    <p:sldId id="323" r:id="rId207"/>
    <p:sldId id="324" r:id="rId208"/>
    <p:sldId id="326" r:id="rId209"/>
    <p:sldId id="327" r:id="rId210"/>
    <p:sldId id="328" r:id="rId211"/>
    <p:sldId id="329" r:id="rId212"/>
    <p:sldId id="330" r:id="rId213"/>
    <p:sldId id="331" r:id="rId214"/>
    <p:sldId id="332" r:id="rId215"/>
    <p:sldId id="333" r:id="rId216"/>
    <p:sldId id="334" r:id="rId217"/>
    <p:sldId id="335" r:id="rId218"/>
    <p:sldId id="336" r:id="rId219"/>
    <p:sldId id="337" r:id="rId220"/>
    <p:sldId id="338" r:id="rId221"/>
    <p:sldId id="339" r:id="rId222"/>
    <p:sldId id="340" r:id="rId223"/>
    <p:sldId id="341" r:id="rId224"/>
    <p:sldId id="342" r:id="rId225"/>
    <p:sldId id="343" r:id="rId226"/>
    <p:sldId id="344" r:id="rId227"/>
    <p:sldId id="345" r:id="rId228"/>
    <p:sldId id="346" r:id="rId229"/>
    <p:sldId id="347" r:id="rId230"/>
    <p:sldId id="348" r:id="rId231"/>
    <p:sldId id="349" r:id="rId232"/>
    <p:sldId id="350" r:id="rId233"/>
    <p:sldId id="351" r:id="rId234"/>
    <p:sldId id="352" r:id="rId235"/>
    <p:sldId id="353" r:id="rId236"/>
    <p:sldId id="354" r:id="rId237"/>
    <p:sldId id="356" r:id="rId238"/>
    <p:sldId id="357" r:id="rId239"/>
    <p:sldId id="358" r:id="rId240"/>
    <p:sldId id="359" r:id="rId241"/>
    <p:sldId id="360" r:id="rId242"/>
    <p:sldId id="361" r:id="rId243"/>
    <p:sldId id="362" r:id="rId244"/>
    <p:sldId id="363" r:id="rId245"/>
    <p:sldId id="364" r:id="rId246"/>
    <p:sldId id="432" r:id="rId247"/>
    <p:sldId id="433" r:id="rId248"/>
    <p:sldId id="434" r:id="rId249"/>
    <p:sldId id="423" r:id="rId250"/>
    <p:sldId id="563" r:id="rId251"/>
    <p:sldId id="564" r:id="rId252"/>
    <p:sldId id="565" r:id="rId253"/>
    <p:sldId id="566" r:id="rId254"/>
    <p:sldId id="268" r:id="rId255"/>
    <p:sldId id="365" r:id="rId256"/>
    <p:sldId id="366" r:id="rId257"/>
    <p:sldId id="507" r:id="rId258"/>
    <p:sldId id="296" r:id="rId259"/>
    <p:sldId id="290" r:id="rId26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85D3"/>
    <a:srgbClr val="009400"/>
    <a:srgbClr val="0C0C0C"/>
    <a:srgbClr val="4472C4"/>
    <a:srgbClr val="FFC000"/>
    <a:srgbClr val="B9B9B9"/>
    <a:srgbClr val="89D466"/>
    <a:srgbClr val="F7C041"/>
    <a:srgbClr val="55B7EE"/>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commentAuthors" Target="commen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5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4.xml"/><Relationship Id="rId2" Type="http://schemas.openxmlformats.org/officeDocument/2006/relationships/slide" Target="slide216.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103.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slide" Target="slide254.xml"/></Relationships>
</file>

<file path=ppt/slides/_rels/slide107.xml.rels><?xml version="1.0" encoding="UTF-8" standalone="yes"?>
<Relationships xmlns="http://schemas.openxmlformats.org/package/2006/relationships"><Relationship Id="rId8" Type="http://schemas.openxmlformats.org/officeDocument/2006/relationships/slide" Target="slide82.xml"/><Relationship Id="rId3" Type="http://schemas.openxmlformats.org/officeDocument/2006/relationships/image" Target="../media/image101.png"/><Relationship Id="rId7" Type="http://schemas.openxmlformats.org/officeDocument/2006/relationships/hyperlink" Target="../Content/ItCS/calendar.php-70.html" TargetMode="Externa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99.jpeg"/><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82.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54.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slide" Target="slide82.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30.jpeg"/><Relationship Id="rId4" Type="http://schemas.openxmlformats.org/officeDocument/2006/relationships/image" Target="../media/image129.jpeg"/></Relationships>
</file>

<file path=ppt/slides/_rels/slide11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slide" Target="slide82.xm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34.png"/><Relationship Id="rId4" Type="http://schemas.openxmlformats.org/officeDocument/2006/relationships/image" Target="../media/image133.png"/></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jpeg"/><Relationship Id="rId1" Type="http://schemas.openxmlformats.org/officeDocument/2006/relationships/slideLayout" Target="../slideLayouts/slideLayout2.xml"/><Relationship Id="rId5" Type="http://schemas.openxmlformats.org/officeDocument/2006/relationships/slide" Target="slide82.xml"/><Relationship Id="rId4" Type="http://schemas.openxmlformats.org/officeDocument/2006/relationships/slide" Target="slide254.xml"/></Relationships>
</file>

<file path=ppt/slides/_rels/slide11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14.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1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45.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99.jpeg"/><Relationship Id="rId4" Type="http://schemas.openxmlformats.org/officeDocument/2006/relationships/image" Target="../media/image102.png"/></Relationships>
</file>

<file path=ppt/slides/_rels/slide11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1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slide" Target="slide24.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45.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99.jpeg"/><Relationship Id="rId4" Type="http://schemas.openxmlformats.org/officeDocument/2006/relationships/image" Target="../media/image102.png"/></Relationships>
</file>

<file path=ppt/slides/_rels/slide122.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image" Target="../media/image140.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39.jpeg"/><Relationship Id="rId5" Type="http://schemas.openxmlformats.org/officeDocument/2006/relationships/image" Target="../media/image26.jpeg"/><Relationship Id="rId4" Type="http://schemas.openxmlformats.org/officeDocument/2006/relationships/image" Target="../media/image138.jpeg"/></Relationships>
</file>

<file path=ppt/slides/_rels/slide125.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43.png"/><Relationship Id="rId4" Type="http://schemas.openxmlformats.org/officeDocument/2006/relationships/image" Target="../media/image142.png"/></Relationships>
</file>

<file path=ppt/slides/_rels/slide127.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9.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46.png"/><Relationship Id="rId4" Type="http://schemas.openxmlformats.org/officeDocument/2006/relationships/image" Target="../media/image145.png"/></Relationships>
</file>

<file path=ppt/slides/_rels/slide12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48.png"/></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33.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51.png"/></Relationships>
</file>

<file path=ppt/slides/_rels/slide1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36.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9.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7.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9.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55.png"/><Relationship Id="rId4" Type="http://schemas.openxmlformats.org/officeDocument/2006/relationships/image" Target="../media/image154.png"/></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58.png"/><Relationship Id="rId4" Type="http://schemas.openxmlformats.org/officeDocument/2006/relationships/image" Target="../media/image157.png"/></Relationships>
</file>

<file path=ppt/slides/_rels/slide1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4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62.jpeg"/><Relationship Id="rId4" Type="http://schemas.openxmlformats.org/officeDocument/2006/relationships/image" Target="../media/image161.png"/></Relationships>
</file>

<file path=ppt/slides/_rels/slide14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65.png"/><Relationship Id="rId4" Type="http://schemas.openxmlformats.org/officeDocument/2006/relationships/image" Target="../media/image164.png"/></Relationships>
</file>

<file path=ppt/slides/_rels/slide14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46.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slide" Target="slide45.xml"/><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image" Target="../media/image167.jpeg"/><Relationship Id="rId16"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slide" Target="slide254.xml"/><Relationship Id="rId9" Type="http://schemas.openxmlformats.org/officeDocument/2006/relationships/image" Target="../media/image172.png"/><Relationship Id="rId14" Type="http://schemas.openxmlformats.org/officeDocument/2006/relationships/image" Target="../media/image177.png"/></Relationships>
</file>

<file path=ppt/slides/_rels/slide147.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48.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image" Target="../media/image167.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5.jpeg"/><Relationship Id="rId5" Type="http://schemas.openxmlformats.org/officeDocument/2006/relationships/image" Target="../media/image184.png"/><Relationship Id="rId4" Type="http://schemas.openxmlformats.org/officeDocument/2006/relationships/image" Target="../media/image183.png"/></Relationships>
</file>

<file path=ppt/slides/_rels/slide149.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slide" Target="slide254.xml"/><Relationship Id="rId7" Type="http://schemas.openxmlformats.org/officeDocument/2006/relationships/image" Target="../media/image18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51.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5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5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5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56.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57.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5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5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61.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2.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6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3.jpeg"/><Relationship Id="rId4" Type="http://schemas.openxmlformats.org/officeDocument/2006/relationships/image" Target="../media/image202.png"/></Relationships>
</file>

<file path=ppt/slides/_rels/slide16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5.jpeg"/><Relationship Id="rId5" Type="http://schemas.openxmlformats.org/officeDocument/2006/relationships/slide" Target="slide66.xml"/><Relationship Id="rId4" Type="http://schemas.openxmlformats.org/officeDocument/2006/relationships/image" Target="../media/image204.png"/></Relationships>
</file>

<file path=ppt/slides/_rels/slide166.xml.rels><?xml version="1.0" encoding="UTF-8" standalone="yes"?>
<Relationships xmlns="http://schemas.openxmlformats.org/package/2006/relationships"><Relationship Id="rId3" Type="http://schemas.openxmlformats.org/officeDocument/2006/relationships/slide" Target="slide250.xml"/><Relationship Id="rId2" Type="http://schemas.openxmlformats.org/officeDocument/2006/relationships/slide" Target="slide167.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slide" Target="slide2.xml"/></Relationships>
</file>

<file path=ppt/slides/_rels/slide167.xml.rels><?xml version="1.0" encoding="UTF-8" standalone="yes"?>
<Relationships xmlns="http://schemas.openxmlformats.org/package/2006/relationships"><Relationship Id="rId3" Type="http://schemas.openxmlformats.org/officeDocument/2006/relationships/slide" Target="slide168.xml"/><Relationship Id="rId2" Type="http://schemas.openxmlformats.org/officeDocument/2006/relationships/slide" Target="slide166.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slide" Target="slide242.xml"/><Relationship Id="rId4" Type="http://schemas.openxmlformats.org/officeDocument/2006/relationships/slide" Target="slide237.xml"/></Relationships>
</file>

<file path=ppt/slides/_rels/slide168.xml.rels><?xml version="1.0" encoding="UTF-8" standalone="yes"?>
<Relationships xmlns="http://schemas.openxmlformats.org/package/2006/relationships"><Relationship Id="rId8" Type="http://schemas.openxmlformats.org/officeDocument/2006/relationships/slide" Target="slide181.xml"/><Relationship Id="rId13" Type="http://schemas.openxmlformats.org/officeDocument/2006/relationships/slide" Target="slide210.xml"/><Relationship Id="rId18" Type="http://schemas.openxmlformats.org/officeDocument/2006/relationships/slide" Target="slide254.xml"/><Relationship Id="rId3" Type="http://schemas.openxmlformats.org/officeDocument/2006/relationships/slide" Target="slide170.xml"/><Relationship Id="rId7" Type="http://schemas.openxmlformats.org/officeDocument/2006/relationships/slide" Target="slide179.xml"/><Relationship Id="rId12" Type="http://schemas.openxmlformats.org/officeDocument/2006/relationships/slide" Target="slide204.xml"/><Relationship Id="rId17" Type="http://schemas.openxmlformats.org/officeDocument/2006/relationships/slide" Target="slide167.xml"/><Relationship Id="rId2" Type="http://schemas.openxmlformats.org/officeDocument/2006/relationships/slide" Target="slide169.xml"/><Relationship Id="rId16" Type="http://schemas.openxmlformats.org/officeDocument/2006/relationships/slide" Target="slide233.xml"/><Relationship Id="rId1" Type="http://schemas.openxmlformats.org/officeDocument/2006/relationships/slideLayout" Target="../slideLayouts/slideLayout2.xml"/><Relationship Id="rId6" Type="http://schemas.openxmlformats.org/officeDocument/2006/relationships/slide" Target="slide177.xml"/><Relationship Id="rId11" Type="http://schemas.openxmlformats.org/officeDocument/2006/relationships/slide" Target="slide197.xml"/><Relationship Id="rId5" Type="http://schemas.openxmlformats.org/officeDocument/2006/relationships/slide" Target="slide174.xml"/><Relationship Id="rId15" Type="http://schemas.openxmlformats.org/officeDocument/2006/relationships/slide" Target="slide227.xml"/><Relationship Id="rId10" Type="http://schemas.openxmlformats.org/officeDocument/2006/relationships/slide" Target="slide190.xml"/><Relationship Id="rId4" Type="http://schemas.openxmlformats.org/officeDocument/2006/relationships/slide" Target="slide172.xml"/><Relationship Id="rId9" Type="http://schemas.openxmlformats.org/officeDocument/2006/relationships/slide" Target="slide185.xml"/><Relationship Id="rId14" Type="http://schemas.openxmlformats.org/officeDocument/2006/relationships/slide" Target="slide220.xml"/></Relationships>
</file>

<file path=ppt/slides/_rels/slide16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70.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209.png"/><Relationship Id="rId4" Type="http://schemas.openxmlformats.org/officeDocument/2006/relationships/image" Target="../media/image208.png"/></Relationships>
</file>

<file path=ppt/slides/_rels/slide17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74.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5.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7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217.png"/><Relationship Id="rId4" Type="http://schemas.openxmlformats.org/officeDocument/2006/relationships/image" Target="../media/image216.png"/></Relationships>
</file>

<file path=ppt/slides/_rels/slide177.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8.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79.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224.png"/><Relationship Id="rId4" Type="http://schemas.openxmlformats.org/officeDocument/2006/relationships/image" Target="../media/image223.png"/></Relationships>
</file>

<file path=ppt/slides/_rels/slide18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2.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18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18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8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6.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image" Target="../media/image233.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32.bmp"/><Relationship Id="rId5" Type="http://schemas.openxmlformats.org/officeDocument/2006/relationships/image" Target="../media/image231.bmp"/><Relationship Id="rId4" Type="http://schemas.openxmlformats.org/officeDocument/2006/relationships/image" Target="../media/image230.bmp"/></Relationships>
</file>

<file path=ppt/slides/_rels/slide187.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8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8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image" Target="../media/image238.bmp"/></Relationships>
</file>

<file path=ppt/slides/_rels/slide1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1.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92.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93.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9.png"/><Relationship Id="rId4" Type="http://schemas.openxmlformats.org/officeDocument/2006/relationships/image" Target="../media/image248.gif"/></Relationships>
</file>

<file path=ppt/slides/_rels/slide194.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5.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252.png"/><Relationship Id="rId7" Type="http://schemas.openxmlformats.org/officeDocument/2006/relationships/image" Target="../media/image256.gif"/><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gif"/><Relationship Id="rId4" Type="http://schemas.openxmlformats.org/officeDocument/2006/relationships/image" Target="../media/image253.png"/></Relationships>
</file>

<file path=ppt/slides/_rels/slide19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197.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8.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199.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262.bmp"/><Relationship Id="rId7" Type="http://schemas.openxmlformats.org/officeDocument/2006/relationships/image" Target="../media/image266.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bmp"/></Relationships>
</file>

<file path=ppt/slides/_rels/slide2.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slide" Target="slide12.xml"/><Relationship Id="rId7" Type="http://schemas.openxmlformats.org/officeDocument/2006/relationships/slide" Target="slide16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268.png"/></Relationships>
</file>

<file path=ppt/slides/_rels/slide201.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2.xml.rels><?xml version="1.0" encoding="UTF-8" standalone="yes"?>
<Relationships xmlns="http://schemas.openxmlformats.org/package/2006/relationships"><Relationship Id="rId8" Type="http://schemas.openxmlformats.org/officeDocument/2006/relationships/image" Target="../media/image274.bmp"/><Relationship Id="rId3" Type="http://schemas.openxmlformats.org/officeDocument/2006/relationships/image" Target="../media/image269.bmp"/><Relationship Id="rId7" Type="http://schemas.openxmlformats.org/officeDocument/2006/relationships/image" Target="../media/image273.gif"/><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gif"/><Relationship Id="rId4" Type="http://schemas.openxmlformats.org/officeDocument/2006/relationships/image" Target="../media/image270.bmp"/><Relationship Id="rId9" Type="http://schemas.openxmlformats.org/officeDocument/2006/relationships/slide" Target="slide254.xml"/></Relationships>
</file>

<file path=ppt/slides/_rels/slide203.xml.rels><?xml version="1.0" encoding="UTF-8" standalone="yes"?>
<Relationships xmlns="http://schemas.openxmlformats.org/package/2006/relationships"><Relationship Id="rId3" Type="http://schemas.openxmlformats.org/officeDocument/2006/relationships/image" Target="../media/image275.gif"/><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204.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5.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06.xml.rels><?xml version="1.0" encoding="UTF-8" standalone="yes"?>
<Relationships xmlns="http://schemas.openxmlformats.org/package/2006/relationships"><Relationship Id="rId3" Type="http://schemas.openxmlformats.org/officeDocument/2006/relationships/image" Target="../media/image281.bmp"/><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84.bmp"/><Relationship Id="rId5" Type="http://schemas.openxmlformats.org/officeDocument/2006/relationships/image" Target="../media/image283.png"/><Relationship Id="rId4" Type="http://schemas.openxmlformats.org/officeDocument/2006/relationships/image" Target="../media/image282.png"/></Relationships>
</file>

<file path=ppt/slides/_rels/slide20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286.bmp"/></Relationships>
</file>

<file path=ppt/slides/_rels/slide208.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289.gif"/><Relationship Id="rId4" Type="http://schemas.openxmlformats.org/officeDocument/2006/relationships/image" Target="../media/image288.png"/></Relationships>
</file>

<file path=ppt/slides/_rels/slide21.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292.png"/><Relationship Id="rId4" Type="http://schemas.openxmlformats.org/officeDocument/2006/relationships/image" Target="../media/image291.png"/></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296.bmp"/><Relationship Id="rId5" Type="http://schemas.openxmlformats.org/officeDocument/2006/relationships/image" Target="../media/image295.png"/><Relationship Id="rId4" Type="http://schemas.openxmlformats.org/officeDocument/2006/relationships/image" Target="../media/image294.bmp"/></Relationships>
</file>

<file path=ppt/slides/_rels/slide21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298.png"/></Relationships>
</file>

<file path=ppt/slides/_rels/slide21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301.png"/><Relationship Id="rId4" Type="http://schemas.openxmlformats.org/officeDocument/2006/relationships/image" Target="../media/image300.png"/></Relationships>
</file>

<file path=ppt/slides/_rels/slide215.xml.rels><?xml version="1.0" encoding="UTF-8" standalone="yes"?>
<Relationships xmlns="http://schemas.openxmlformats.org/package/2006/relationships"><Relationship Id="rId3" Type="http://schemas.openxmlformats.org/officeDocument/2006/relationships/image" Target="../media/image302.bmp"/><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304.png"/><Relationship Id="rId4" Type="http://schemas.openxmlformats.org/officeDocument/2006/relationships/image" Target="../media/image303.png"/></Relationships>
</file>

<file path=ppt/slides/_rels/slide216.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8.xml.rels><?xml version="1.0" encoding="UTF-8" standalone="yes"?>
<Relationships xmlns="http://schemas.openxmlformats.org/package/2006/relationships"><Relationship Id="rId3" Type="http://schemas.openxmlformats.org/officeDocument/2006/relationships/image" Target="../media/image305.bmp"/><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307.png"/><Relationship Id="rId4" Type="http://schemas.openxmlformats.org/officeDocument/2006/relationships/image" Target="../media/image306.png"/></Relationships>
</file>

<file path=ppt/slides/_rels/slide219.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11.gif"/><Relationship Id="rId5" Type="http://schemas.openxmlformats.org/officeDocument/2006/relationships/image" Target="../media/image310.bmp"/><Relationship Id="rId4" Type="http://schemas.openxmlformats.org/officeDocument/2006/relationships/image" Target="../media/image309.bmp"/></Relationships>
</file>

<file path=ppt/slides/_rels/slide22.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1.xml.rels><?xml version="1.0" encoding="UTF-8" standalone="yes"?>
<Relationships xmlns="http://schemas.openxmlformats.org/package/2006/relationships"><Relationship Id="rId3" Type="http://schemas.openxmlformats.org/officeDocument/2006/relationships/image" Target="../media/image312.bmp"/><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bmp"/><Relationship Id="rId4" Type="http://schemas.openxmlformats.org/officeDocument/2006/relationships/image" Target="../media/image313.bmp"/></Relationships>
</file>

<file path=ppt/slides/_rels/slide222.xml.rels><?xml version="1.0" encoding="UTF-8" standalone="yes"?>
<Relationships xmlns="http://schemas.openxmlformats.org/package/2006/relationships"><Relationship Id="rId3" Type="http://schemas.openxmlformats.org/officeDocument/2006/relationships/image" Target="../media/image316.bmp"/><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317.png"/></Relationships>
</file>

<file path=ppt/slides/_rels/slide223.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224.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320.png"/></Relationships>
</file>

<file path=ppt/slides/_rels/slide225.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6.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312.bmp"/><Relationship Id="rId7" Type="http://schemas.openxmlformats.org/officeDocument/2006/relationships/image" Target="../media/image324.bmp"/><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23.bmp"/><Relationship Id="rId5" Type="http://schemas.openxmlformats.org/officeDocument/2006/relationships/image" Target="../media/image322.png"/><Relationship Id="rId4" Type="http://schemas.openxmlformats.org/officeDocument/2006/relationships/image" Target="../media/image321.png"/></Relationships>
</file>

<file path=ppt/slides/_rels/slide227.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8.xml.rels><?xml version="1.0" encoding="UTF-8" standalone="yes"?>
<Relationships xmlns="http://schemas.openxmlformats.org/package/2006/relationships"><Relationship Id="rId8" Type="http://schemas.openxmlformats.org/officeDocument/2006/relationships/image" Target="../media/image330.bmp"/><Relationship Id="rId3" Type="http://schemas.openxmlformats.org/officeDocument/2006/relationships/image" Target="../media/image325.png"/><Relationship Id="rId7" Type="http://schemas.openxmlformats.org/officeDocument/2006/relationships/image" Target="../media/image329.bmp"/><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28.bmp"/><Relationship Id="rId5" Type="http://schemas.openxmlformats.org/officeDocument/2006/relationships/image" Target="../media/image327.bmp"/><Relationship Id="rId4" Type="http://schemas.openxmlformats.org/officeDocument/2006/relationships/image" Target="../media/image326.png"/><Relationship Id="rId9" Type="http://schemas.openxmlformats.org/officeDocument/2006/relationships/slide" Target="slide254.xml"/></Relationships>
</file>

<file path=ppt/slides/_rels/slide229.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331.bmp"/><Relationship Id="rId7" Type="http://schemas.openxmlformats.org/officeDocument/2006/relationships/image" Target="../media/image335.bmp"/><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34.bmp"/><Relationship Id="rId5" Type="http://schemas.openxmlformats.org/officeDocument/2006/relationships/image" Target="../media/image333.bmp"/><Relationship Id="rId4" Type="http://schemas.openxmlformats.org/officeDocument/2006/relationships/image" Target="../media/image332.bmp"/></Relationships>
</file>

<file path=ppt/slides/_rels/slide23.xml.rels><?xml version="1.0" encoding="UTF-8" standalone="yes"?>
<Relationships xmlns="http://schemas.openxmlformats.org/package/2006/relationships"><Relationship Id="rId8" Type="http://schemas.openxmlformats.org/officeDocument/2006/relationships/slide" Target="slide170.xml"/><Relationship Id="rId3" Type="http://schemas.openxmlformats.org/officeDocument/2006/relationships/slide" Target="slide125.xml"/><Relationship Id="rId7" Type="http://schemas.openxmlformats.org/officeDocument/2006/relationships/slide" Target="slide67.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slide" Target="slide141.xml"/><Relationship Id="rId4" Type="http://schemas.openxmlformats.org/officeDocument/2006/relationships/slide" Target="slide135.xml"/><Relationship Id="rId9" Type="http://schemas.openxmlformats.org/officeDocument/2006/relationships/slide" Target="slide254.xml"/></Relationships>
</file>

<file path=ppt/slides/_rels/slide230.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1.xml.rels><?xml version="1.0" encoding="UTF-8" standalone="yes"?>
<Relationships xmlns="http://schemas.openxmlformats.org/package/2006/relationships"><Relationship Id="rId8" Type="http://schemas.openxmlformats.org/officeDocument/2006/relationships/image" Target="../media/image341.gif"/><Relationship Id="rId3" Type="http://schemas.openxmlformats.org/officeDocument/2006/relationships/image" Target="../media/image336.bmp"/><Relationship Id="rId7" Type="http://schemas.openxmlformats.org/officeDocument/2006/relationships/image" Target="../media/image340.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39.bmp"/><Relationship Id="rId5" Type="http://schemas.openxmlformats.org/officeDocument/2006/relationships/image" Target="../media/image338.bmp"/><Relationship Id="rId4" Type="http://schemas.openxmlformats.org/officeDocument/2006/relationships/image" Target="../media/image337.bmp"/><Relationship Id="rId9" Type="http://schemas.openxmlformats.org/officeDocument/2006/relationships/slide" Target="slide254.xml"/></Relationships>
</file>

<file path=ppt/slides/_rels/slide232.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344.bmp"/><Relationship Id="rId4" Type="http://schemas.openxmlformats.org/officeDocument/2006/relationships/image" Target="../media/image343.bmp"/></Relationships>
</file>

<file path=ppt/slides/_rels/slide23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4.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4.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hyperlink" Target="mailto:test01@10.10.1.14" TargetMode="External"/><Relationship Id="rId7" Type="http://schemas.openxmlformats.org/officeDocument/2006/relationships/image" Target="../media/image348.bmp"/><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235.xml.rels><?xml version="1.0" encoding="UTF-8" standalone="yes"?>
<Relationships xmlns="http://schemas.openxmlformats.org/package/2006/relationships"><Relationship Id="rId3" Type="http://schemas.openxmlformats.org/officeDocument/2006/relationships/slide" Target="slide168.xml"/><Relationship Id="rId7" Type="http://schemas.openxmlformats.org/officeDocument/2006/relationships/slide" Target="slide254.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351.bmp"/><Relationship Id="rId4" Type="http://schemas.openxmlformats.org/officeDocument/2006/relationships/image" Target="../media/image350.bmp"/></Relationships>
</file>

<file path=ppt/slides/_rels/slide237.xml.rels><?xml version="1.0" encoding="UTF-8" standalone="yes"?>
<Relationships xmlns="http://schemas.openxmlformats.org/package/2006/relationships"><Relationship Id="rId3" Type="http://schemas.openxmlformats.org/officeDocument/2006/relationships/slide" Target="slide239.xml"/><Relationship Id="rId2" Type="http://schemas.openxmlformats.org/officeDocument/2006/relationships/slide" Target="slide23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slide" Target="slide167.xml"/></Relationships>
</file>

<file path=ppt/slides/_rels/slide238.xml.rels><?xml version="1.0" encoding="UTF-8" standalone="yes"?>
<Relationships xmlns="http://schemas.openxmlformats.org/package/2006/relationships"><Relationship Id="rId3" Type="http://schemas.openxmlformats.org/officeDocument/2006/relationships/image" Target="../media/image352.bmp"/><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23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25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slide" Target="slide237.xml"/><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241.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 Target="slide244.xml"/><Relationship Id="rId2" Type="http://schemas.openxmlformats.org/officeDocument/2006/relationships/slide" Target="slide243.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slide" Target="slide216.xml"/></Relationships>
</file>

<file path=ppt/slides/_rels/slide24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slide" Target="slide242.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24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25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42.xml"/><Relationship Id="rId5" Type="http://schemas.openxmlformats.org/officeDocument/2006/relationships/image" Target="../media/image99.jpeg"/><Relationship Id="rId4" Type="http://schemas.openxmlformats.org/officeDocument/2006/relationships/image" Target="../media/image102.png"/></Relationships>
</file>

<file path=ppt/slides/_rels/slide24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4.xml"/><Relationship Id="rId2" Type="http://schemas.openxmlformats.org/officeDocument/2006/relationships/slide" Target="slide216.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247.xml.rels><?xml version="1.0" encoding="UTF-8" standalone="yes"?>
<Relationships xmlns="http://schemas.openxmlformats.org/package/2006/relationships"><Relationship Id="rId3" Type="http://schemas.openxmlformats.org/officeDocument/2006/relationships/slide" Target="slide216.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24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16.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166.xml"/><Relationship Id="rId1" Type="http://schemas.openxmlformats.org/officeDocument/2006/relationships/slideLayout" Target="../slideLayouts/slideLayout2.xml"/><Relationship Id="rId4" Type="http://schemas.openxmlformats.org/officeDocument/2006/relationships/slide" Target="slide251.xml"/></Relationships>
</file>

<file path=ppt/slides/_rels/slide25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4.xml"/><Relationship Id="rId2" Type="http://schemas.openxmlformats.org/officeDocument/2006/relationships/slide" Target="slide250.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252.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5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42.xml"/><Relationship Id="rId5" Type="http://schemas.openxmlformats.org/officeDocument/2006/relationships/slide" Target="slide237.xml"/><Relationship Id="rId4" Type="http://schemas.openxmlformats.org/officeDocument/2006/relationships/slide" Target="slide168.xml"/><Relationship Id="rId9" Type="http://schemas.openxmlformats.org/officeDocument/2006/relationships/slide" Target="slide45.xml"/></Relationships>
</file>

<file path=ppt/slides/_rels/slide255.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56.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5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57.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5.jpeg"/><Relationship Id="rId5" Type="http://schemas.openxmlformats.org/officeDocument/2006/relationships/slide" Target="slide254.xml"/><Relationship Id="rId4" Type="http://schemas.openxmlformats.org/officeDocument/2006/relationships/hyperlink" Target="http://www.kocw.net/home/search/kemView.do?kemId=978503" TargetMode="External"/></Relationships>
</file>

<file path=ppt/slides/_rels/slide25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35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254.xml"/></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54.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54.xml"/><Relationship Id="rId7" Type="http://schemas.openxmlformats.org/officeDocument/2006/relationships/image" Target="../media/image40.png"/><Relationship Id="rId2" Type="http://schemas.openxmlformats.org/officeDocument/2006/relationships/slide" Target="slide2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54.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54.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54.xml"/></Relationships>
</file>

<file path=ppt/slides/_rels/slide32.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54.xml"/><Relationship Id="rId5" Type="http://schemas.openxmlformats.org/officeDocument/2006/relationships/image" Target="../media/image61.png"/><Relationship Id="rId10" Type="http://schemas.openxmlformats.org/officeDocument/2006/relationships/slide" Target="slide26.xml"/><Relationship Id="rId4" Type="http://schemas.openxmlformats.org/officeDocument/2006/relationships/image" Target="../media/image60.png"/><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slide" Target="slide26.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 Target="slide254.xml"/></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4.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54.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 Target="slide26.xml"/><Relationship Id="rId7" Type="http://schemas.openxmlformats.org/officeDocument/2006/relationships/image" Target="../media/image78.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254.xml"/><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4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image" Target="../media/image88.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4.xml"/><Relationship Id="rId3" Type="http://schemas.openxmlformats.org/officeDocument/2006/relationships/slide" Target="slide53.xml"/><Relationship Id="rId7" Type="http://schemas.openxmlformats.org/officeDocument/2006/relationships/slide" Target="slide1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14.xml"/><Relationship Id="rId5" Type="http://schemas.openxmlformats.org/officeDocument/2006/relationships/slide" Target="slide82.xml"/><Relationship Id="rId10" Type="http://schemas.openxmlformats.org/officeDocument/2006/relationships/slide" Target="slide254.xml"/><Relationship Id="rId4" Type="http://schemas.openxmlformats.org/officeDocument/2006/relationships/slide" Target="slide66.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4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5.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3" Type="http://schemas.openxmlformats.org/officeDocument/2006/relationships/slide" Target="slide55.xml"/><Relationship Id="rId7" Type="http://schemas.openxmlformats.org/officeDocument/2006/relationships/slide" Target="slide59.xml"/><Relationship Id="rId12" Type="http://schemas.openxmlformats.org/officeDocument/2006/relationships/slide" Target="slide64.xml"/><Relationship Id="rId2" Type="http://schemas.openxmlformats.org/officeDocument/2006/relationships/slide" Target="slide54.xml"/><Relationship Id="rId1" Type="http://schemas.openxmlformats.org/officeDocument/2006/relationships/slideLayout" Target="../slideLayouts/slideLayout2.xml"/><Relationship Id="rId6" Type="http://schemas.openxmlformats.org/officeDocument/2006/relationships/slide" Target="slide58.xml"/><Relationship Id="rId11" Type="http://schemas.openxmlformats.org/officeDocument/2006/relationships/slide" Target="slide63.xml"/><Relationship Id="rId5" Type="http://schemas.openxmlformats.org/officeDocument/2006/relationships/slide" Target="slide57.xml"/><Relationship Id="rId15" Type="http://schemas.openxmlformats.org/officeDocument/2006/relationships/slide" Target="slide254.xml"/><Relationship Id="rId10" Type="http://schemas.openxmlformats.org/officeDocument/2006/relationships/slide" Target="slide62.xml"/><Relationship Id="rId4" Type="http://schemas.openxmlformats.org/officeDocument/2006/relationships/slide" Target="slide56.xml"/><Relationship Id="rId9" Type="http://schemas.openxmlformats.org/officeDocument/2006/relationships/slide" Target="slide61.xml"/><Relationship Id="rId14" Type="http://schemas.openxmlformats.org/officeDocument/2006/relationships/slide" Target="slide45.xml"/></Relationships>
</file>

<file path=ppt/slides/_rels/slide5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64.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slide" Target="slide80.xml"/><Relationship Id="rId3" Type="http://schemas.openxmlformats.org/officeDocument/2006/relationships/slide" Target="slide70.xml"/><Relationship Id="rId7" Type="http://schemas.openxmlformats.org/officeDocument/2006/relationships/slide" Target="slide79.xml"/><Relationship Id="rId2"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53.xml"/><Relationship Id="rId10" Type="http://schemas.openxmlformats.org/officeDocument/2006/relationships/slide" Target="slide254.xml"/><Relationship Id="rId4" Type="http://schemas.openxmlformats.org/officeDocument/2006/relationships/slide" Target="slide71.xml"/><Relationship Id="rId9" Type="http://schemas.openxmlformats.org/officeDocument/2006/relationships/slide" Target="slide45.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6.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6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slide" Target="slide66.xml"/><Relationship Id="rId4" Type="http://schemas.openxmlformats.org/officeDocument/2006/relationships/slide" Target="slide254.xml"/></Relationships>
</file>

<file path=ppt/slides/_rels/slide72.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66.xml"/><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66.xml"/><Relationship Id="rId4" Type="http://schemas.openxmlformats.org/officeDocument/2006/relationships/slide" Target="slide254.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slide" Target="slide66.xml"/><Relationship Id="rId4" Type="http://schemas.openxmlformats.org/officeDocument/2006/relationships/slide" Target="slide254.xml"/></Relationships>
</file>

<file path=ppt/slides/_rels/slide7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5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81.xml.rels><?xml version="1.0" encoding="UTF-8" standalone="yes"?>
<Relationships xmlns="http://schemas.openxmlformats.org/package/2006/relationships"><Relationship Id="rId3" Type="http://schemas.openxmlformats.org/officeDocument/2006/relationships/slide" Target="slide66.xml"/><Relationship Id="rId7" Type="http://schemas.openxmlformats.org/officeDocument/2006/relationships/image" Target="../media/image109.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170.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84.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slide" Target="slide45.xml"/><Relationship Id="rId4" Type="http://schemas.openxmlformats.org/officeDocument/2006/relationships/slide" Target="slide106.xml"/></Relationships>
</file>

<file path=ppt/slides/_rels/slide8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82.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11.jpeg"/></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2.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99.jpe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16.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88.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2.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99.jpe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54.xml"/></Relationships>
</file>

<file path=ppt/slides/_rels/slide90.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91.xml.rels><?xml version="1.0" encoding="UTF-8" standalone="yes"?>
<Relationships xmlns="http://schemas.openxmlformats.org/package/2006/relationships"><Relationship Id="rId8" Type="http://schemas.openxmlformats.org/officeDocument/2006/relationships/slide" Target="slide254.xml"/><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82.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2.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99.jpeg"/><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96.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1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slide" Target="slide82.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slide" Target="slide82.xml"/><Relationship Id="rId5" Type="http://schemas.openxmlformats.org/officeDocument/2006/relationships/slide" Target="slide254.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775730412"/>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142741303"/>
              </p:ext>
            </p:extLst>
          </p:nvPr>
        </p:nvGraphicFramePr>
        <p:xfrm>
          <a:off x="4040064" y="2936367"/>
          <a:ext cx="3288306" cy="1231520"/>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72117943"/>
              </p:ext>
            </p:extLst>
          </p:nvPr>
        </p:nvGraphicFramePr>
        <p:xfrm>
          <a:off x="1310910" y="1821554"/>
          <a:ext cx="9414335" cy="4672590"/>
        </p:xfrm>
        <a:graphic>
          <a:graphicData uri="http://schemas.openxmlformats.org/drawingml/2006/table">
            <a:tbl>
              <a:tblPr/>
              <a:tblGrid>
                <a:gridCol w="725431">
                  <a:extLst>
                    <a:ext uri="{9D8B030D-6E8A-4147-A177-3AD203B41FA5}">
                      <a16:colId xmlns:a16="http://schemas.microsoft.com/office/drawing/2014/main" val="2798934004"/>
                    </a:ext>
                  </a:extLst>
                </a:gridCol>
                <a:gridCol w="2875525">
                  <a:extLst>
                    <a:ext uri="{9D8B030D-6E8A-4147-A177-3AD203B41FA5}">
                      <a16:colId xmlns:a16="http://schemas.microsoft.com/office/drawing/2014/main" val="1593522546"/>
                    </a:ext>
                  </a:extLst>
                </a:gridCol>
                <a:gridCol w="574534">
                  <a:extLst>
                    <a:ext uri="{9D8B030D-6E8A-4147-A177-3AD203B41FA5}">
                      <a16:colId xmlns:a16="http://schemas.microsoft.com/office/drawing/2014/main" val="3828415591"/>
                    </a:ext>
                  </a:extLst>
                </a:gridCol>
                <a:gridCol w="544689">
                  <a:extLst>
                    <a:ext uri="{9D8B030D-6E8A-4147-A177-3AD203B41FA5}">
                      <a16:colId xmlns:a16="http://schemas.microsoft.com/office/drawing/2014/main" val="3865886405"/>
                    </a:ext>
                  </a:extLst>
                </a:gridCol>
                <a:gridCol w="702659">
                  <a:extLst>
                    <a:ext uri="{9D8B030D-6E8A-4147-A177-3AD203B41FA5}">
                      <a16:colId xmlns:a16="http://schemas.microsoft.com/office/drawing/2014/main" val="319800261"/>
                    </a:ext>
                  </a:extLst>
                </a:gridCol>
                <a:gridCol w="2968603">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8"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330535782"/>
              </p:ext>
            </p:extLst>
          </p:nvPr>
        </p:nvGraphicFramePr>
        <p:xfrm>
          <a:off x="1255109" y="2214747"/>
          <a:ext cx="9479902" cy="345469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7030A0"/>
                          </a:solidFill>
                        </a:rPr>
                        <a:t>3.18 1600 : </a:t>
                      </a:r>
                      <a:r>
                        <a:rPr lang="ko-KR" altLang="en-US" sz="1000" dirty="0" err="1">
                          <a:solidFill>
                            <a:srgbClr val="7030A0"/>
                          </a:solidFill>
                        </a:rPr>
                        <a:t>백도우</a:t>
                      </a:r>
                      <a:endParaRPr lang="en-US" altLang="ko-KR" sz="100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7030A0"/>
                          </a:solidFill>
                        </a:rPr>
                        <a:t>3.16 1900 : </a:t>
                      </a:r>
                      <a:r>
                        <a:rPr lang="ko-KR" altLang="en-US" sz="1000" dirty="0">
                          <a:solidFill>
                            <a:srgbClr val="7030A0"/>
                          </a:solidFill>
                        </a:rPr>
                        <a:t>이원철</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7030A0"/>
                          </a:solidFill>
                        </a:rPr>
                        <a:t>이원철</a:t>
                      </a:r>
                      <a:endParaRPr lang="en-US" altLang="ko-KR" sz="100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solidFill>
                            <a:srgbClr val="7030A0"/>
                          </a:solidFill>
                        </a:rPr>
                        <a:t>백도우</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7030A0"/>
                          </a:solidFill>
                        </a:rPr>
                        <a:t>이원철</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FF0000"/>
                          </a:solidFill>
                        </a:rPr>
                        <a:t>ICPC </a:t>
                      </a:r>
                      <a:r>
                        <a:rPr lang="ko-KR" altLang="en-US" sz="1000" dirty="0">
                          <a:solidFill>
                            <a:srgbClr val="FF0000"/>
                          </a:solidFill>
                        </a:rPr>
                        <a:t>참가</a:t>
                      </a:r>
                      <a:endParaRPr lang="en-US" altLang="ko-KR" sz="1000" dirty="0">
                        <a:solidFill>
                          <a:srgbClr val="FF000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HackerSchool FTZ</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solidFill>
                            <a:srgbClr val="7030A0"/>
                          </a:solidFill>
                        </a:rPr>
                        <a:t>백도우</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45567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89593048"/>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123960554"/>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9"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A85D3"/>
                </a:solidFill>
              </a:rPr>
              <a:t>GO TO HOME </a:t>
            </a: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5152322" y="2308704"/>
            <a:ext cx="5829300" cy="3114675"/>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DE5E868-60A3-449E-BB30-A62419A50D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924" y="2428656"/>
            <a:ext cx="2006211" cy="16376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남자, 개인, 는 사람들, 페론 무료 아이콘 의 People">
            <a:extLst>
              <a:ext uri="{FF2B5EF4-FFF2-40B4-BE49-F238E27FC236}">
                <a16:creationId xmlns:a16="http://schemas.microsoft.com/office/drawing/2014/main" id="{79E23248-6192-4991-B300-5F132DD93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034" y="4604368"/>
            <a:ext cx="896650" cy="89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3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15558</TotalTime>
  <Words>22889</Words>
  <Application>Microsoft Office PowerPoint</Application>
  <PresentationFormat>와이드스크린</PresentationFormat>
  <Paragraphs>5380</Paragraphs>
  <Slides>259</Slides>
  <Notes>0</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259</vt:i4>
      </vt:variant>
    </vt:vector>
  </HeadingPairs>
  <TitlesOfParts>
    <vt:vector size="280"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/Plan/Defcybsec  강의안 – 국방 사이버 보안</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Permission )</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현대암호 – RSA 암호</vt:lpstr>
      <vt:lpstr>/Theory/T5/RSA  현대암호 구현 – RSA 암호</vt:lpstr>
      <vt:lpstr>PowerPoint 프레젠테이션</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/Training/FTZ/1   Level1</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570</cp:revision>
  <dcterms:created xsi:type="dcterms:W3CDTF">2021-02-08T02:39:04Z</dcterms:created>
  <dcterms:modified xsi:type="dcterms:W3CDTF">2021-03-16T06:33:57Z</dcterms:modified>
</cp:coreProperties>
</file>